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ExtraBold" panose="020B0906030804020204" pitchFamily="34" charset="0"/>
      <p:bold r:id="rId16"/>
      <p:italic r:id="rId17"/>
      <p:boldItalic r:id="rId18"/>
    </p:embeddedFont>
    <p:embeddedFont>
      <p:font typeface="Open Sans ExtraBold" panose="020B0906030804020204" pitchFamily="34" charset="0"/>
      <p:bold r:id="rId16"/>
      <p:italic r:id="rId17"/>
      <p:boldItalic r:id="rId18"/>
    </p:embeddedFont>
    <p:embeddedFont>
      <p:font typeface="Open Sans Light" panose="020B03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MkyHvKzffhrKvrK3A/3uXMH8M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5DAC4-BD04-46F4-9511-34B89C111925}" v="2" dt="2024-02-12T01:24:09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>
      <p:cViewPr varScale="1">
        <p:scale>
          <a:sx n="102" d="100"/>
          <a:sy n="102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customschemas.google.com/relationships/presentationmetadata" Target="meta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360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308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9239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0dcd4f2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f0dcd4f222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f0dcd4f222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534390" y="365125"/>
            <a:ext cx="108194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 b="1" i="0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534390" y="1825625"/>
            <a:ext cx="1081941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 b="0" i="0">
                <a:solidFill>
                  <a:srgbClr val="74767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body" idx="1"/>
          </p:nvPr>
        </p:nvSpPr>
        <p:spPr>
          <a:xfrm>
            <a:off x="478972" y="2088943"/>
            <a:ext cx="4323200" cy="4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 sz="24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 sz="24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 sz="24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 sz="24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4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24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2"/>
          </p:nvPr>
        </p:nvSpPr>
        <p:spPr>
          <a:xfrm>
            <a:off x="5062667" y="2088943"/>
            <a:ext cx="4323200" cy="4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 sz="24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 sz="24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 sz="24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 sz="24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4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24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534390" y="365125"/>
            <a:ext cx="108194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 b="1" i="0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7"/>
          <p:cNvSpPr txBox="1">
            <a:spLocks noGrp="1"/>
          </p:cNvSpPr>
          <p:nvPr>
            <p:ph type="body" idx="1"/>
          </p:nvPr>
        </p:nvSpPr>
        <p:spPr>
          <a:xfrm>
            <a:off x="53439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534390" y="365125"/>
            <a:ext cx="108194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600" b="1" i="0">
                <a:solidFill>
                  <a:srgbClr val="333333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3A4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6"/>
          <p:cNvSpPr/>
          <p:nvPr/>
        </p:nvSpPr>
        <p:spPr>
          <a:xfrm>
            <a:off x="762625" y="819100"/>
            <a:ext cx="9423600" cy="3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Accelerate your communications </a:t>
            </a:r>
            <a:br>
              <a:rPr lang="en-US" sz="5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5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career in 2024</a:t>
            </a:r>
            <a:endParaRPr sz="5400" b="0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69" name="Google Shape;69;p46" descr="A black background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480" y="5563870"/>
            <a:ext cx="2494280" cy="55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46" descr="A black and white logo&#10;&#10;Description automatically generated with medium confidence"/>
          <p:cNvPicPr preferRelativeResize="0"/>
          <p:nvPr/>
        </p:nvPicPr>
        <p:blipFill rotWithShape="1">
          <a:blip r:embed="rId4">
            <a:alphaModFix amt="17000"/>
          </a:blip>
          <a:srcRect b="24870"/>
          <a:stretch/>
        </p:blipFill>
        <p:spPr>
          <a:xfrm>
            <a:off x="6096000" y="-1155065"/>
            <a:ext cx="8048959" cy="821563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6"/>
          <p:cNvSpPr txBox="1"/>
          <p:nvPr/>
        </p:nvSpPr>
        <p:spPr>
          <a:xfrm>
            <a:off x="818425" y="4427450"/>
            <a:ext cx="83607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Hosted by IABC Victoria</a:t>
            </a:r>
            <a:endParaRPr sz="2600" b="1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3A4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/>
          <p:nvPr/>
        </p:nvSpPr>
        <p:spPr>
          <a:xfrm>
            <a:off x="919475" y="1254275"/>
            <a:ext cx="10708800" cy="4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4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Panel</a:t>
            </a:r>
            <a:endParaRPr sz="50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07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Danielle Bond SCMP GAICD, Principal at Danielle Bond Advisory</a:t>
            </a:r>
            <a:br>
              <a:rPr lang="en-US" sz="2600" b="1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sz="26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07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Julia Foley, Director at Julia Foley Communications and Co-Founder, kindred coaches</a:t>
            </a:r>
            <a:endParaRPr sz="2600" b="1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144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2600" b="1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07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AU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Zora Artis GAICD IABC Fellow SCMP FAMI CPM, CEO at Artis Advisory and Co-Founder at The Alignment People</a:t>
            </a: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26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7" name="Google Shape;77;p2" descr="A black and white logo&#10;&#10;Description automatically generated with medium confidence"/>
          <p:cNvPicPr preferRelativeResize="0"/>
          <p:nvPr/>
        </p:nvPicPr>
        <p:blipFill rotWithShape="1">
          <a:blip r:embed="rId3">
            <a:alphaModFix amt="17000"/>
          </a:blip>
          <a:srcRect b="24870"/>
          <a:stretch/>
        </p:blipFill>
        <p:spPr>
          <a:xfrm>
            <a:off x="6456683" y="-83135"/>
            <a:ext cx="8048960" cy="821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3A4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/>
          <p:nvPr/>
        </p:nvSpPr>
        <p:spPr>
          <a:xfrm>
            <a:off x="919475" y="1254275"/>
            <a:ext cx="10708800" cy="4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4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Danielle</a:t>
            </a:r>
            <a:endParaRPr sz="50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07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BA + PGDip + </a:t>
            </a:r>
            <a:r>
              <a:rPr lang="en-US" sz="2600" b="1" i="0" u="none" strike="noStrike" cap="none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MBus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(Marketing) + SCMP + GAICD</a:t>
            </a:r>
            <a:br>
              <a:rPr lang="en-US" sz="2600" b="1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lang="en-US" sz="26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0700" indent="-457200">
              <a:lnSpc>
                <a:spcPct val="80000"/>
              </a:lnSpc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Just in time learning</a:t>
            </a:r>
          </a:p>
          <a:p>
            <a:pPr marL="5207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07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It’s </a:t>
            </a: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T-shaped</a:t>
            </a: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26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7" name="Google Shape;77;p2" descr="A black and white logo&#10;&#10;Description automatically generated with medium confidence"/>
          <p:cNvPicPr preferRelativeResize="0"/>
          <p:nvPr/>
        </p:nvPicPr>
        <p:blipFill rotWithShape="1">
          <a:blip r:embed="rId3">
            <a:alphaModFix amt="17000"/>
          </a:blip>
          <a:srcRect b="24870"/>
          <a:stretch/>
        </p:blipFill>
        <p:spPr>
          <a:xfrm>
            <a:off x="6456682" y="-453525"/>
            <a:ext cx="8048960" cy="8215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28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3A4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/>
          <p:nvPr/>
        </p:nvSpPr>
        <p:spPr>
          <a:xfrm>
            <a:off x="919475" y="1254275"/>
            <a:ext cx="10708800" cy="4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4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Julia</a:t>
            </a:r>
            <a:endParaRPr sz="50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07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Collect pieces of pie</a:t>
            </a:r>
            <a:br>
              <a:rPr lang="en-US" sz="2600" b="1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lang="en-US" sz="26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07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Big 5: </a:t>
            </a:r>
          </a:p>
          <a:p>
            <a:pPr marL="63500" lvl="3">
              <a:lnSpc>
                <a:spcPct val="80000"/>
              </a:lnSpc>
              <a:buClr>
                <a:schemeClr val="lt1"/>
              </a:buClr>
              <a:buSzPts val="2600"/>
            </a:pP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		1. News-obsessed</a:t>
            </a:r>
          </a:p>
          <a:p>
            <a:pPr marL="63500" lvl="3">
              <a:lnSpc>
                <a:spcPct val="80000"/>
              </a:lnSpc>
              <a:buClr>
                <a:schemeClr val="lt1"/>
              </a:buClr>
              <a:buSzPts val="2600"/>
            </a:pP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		2. In the shoes of your audience</a:t>
            </a:r>
          </a:p>
          <a:p>
            <a:pPr marL="63500" lvl="3">
              <a:lnSpc>
                <a:spcPct val="80000"/>
              </a:lnSpc>
              <a:buClr>
                <a:schemeClr val="lt1"/>
              </a:buClr>
              <a:buSzPts val="2600"/>
            </a:pP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		3. See outside-in</a:t>
            </a:r>
          </a:p>
          <a:p>
            <a:pPr marL="63500" lvl="3">
              <a:lnSpc>
                <a:spcPct val="80000"/>
              </a:lnSpc>
              <a:buClr>
                <a:schemeClr val="lt1"/>
              </a:buClr>
              <a:buSzPts val="2600"/>
            </a:pP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		4. Understand inside-out</a:t>
            </a:r>
          </a:p>
          <a:p>
            <a:pPr marL="63500" lvl="3">
              <a:lnSpc>
                <a:spcPct val="80000"/>
              </a:lnSpc>
              <a:buClr>
                <a:schemeClr val="lt1"/>
              </a:buClr>
              <a:buSzPts val="2600"/>
            </a:pP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		5. Curious learning</a:t>
            </a:r>
          </a:p>
          <a:p>
            <a:pPr marL="9144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07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Kindred coaches</a:t>
            </a: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26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7" name="Google Shape;77;p2" descr="A black and white logo&#10;&#10;Description automatically generated with medium confidence"/>
          <p:cNvPicPr preferRelativeResize="0"/>
          <p:nvPr/>
        </p:nvPicPr>
        <p:blipFill rotWithShape="1">
          <a:blip r:embed="rId3">
            <a:alphaModFix amt="17000"/>
          </a:blip>
          <a:srcRect b="24870"/>
          <a:stretch/>
        </p:blipFill>
        <p:spPr>
          <a:xfrm>
            <a:off x="6446172" y="-443014"/>
            <a:ext cx="8048960" cy="8215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9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3A4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/>
          <p:nvPr/>
        </p:nvSpPr>
        <p:spPr>
          <a:xfrm>
            <a:off x="919475" y="1254275"/>
            <a:ext cx="10708800" cy="46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4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Zora</a:t>
            </a:r>
            <a:endParaRPr sz="50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07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Business first</a:t>
            </a:r>
            <a:br>
              <a:rPr lang="en-US" sz="2600" b="1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lang="en-US" sz="26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07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Curiosity and thirst for learning</a:t>
            </a:r>
          </a:p>
          <a:p>
            <a:pPr marL="9144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07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Invest in your network</a:t>
            </a:r>
          </a:p>
          <a:p>
            <a:pPr marL="63500"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</a:pPr>
            <a:endParaRPr lang="en-US" sz="2600" b="1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0700" indent="-457200">
              <a:lnSpc>
                <a:spcPct val="80000"/>
              </a:lnSpc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Invest in yourself</a:t>
            </a:r>
          </a:p>
          <a:p>
            <a:pPr marL="63500"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</a:pPr>
            <a:br>
              <a:rPr lang="en-US" sz="2600" b="1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endParaRPr lang="en-US" sz="2600" b="1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26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7" name="Google Shape;77;p2" descr="A black and white logo&#10;&#10;Description automatically generated with medium confidence"/>
          <p:cNvPicPr preferRelativeResize="0"/>
          <p:nvPr/>
        </p:nvPicPr>
        <p:blipFill rotWithShape="1">
          <a:blip r:embed="rId3">
            <a:alphaModFix amt="17000"/>
          </a:blip>
          <a:srcRect b="24870"/>
          <a:stretch/>
        </p:blipFill>
        <p:spPr>
          <a:xfrm>
            <a:off x="6456682" y="-453525"/>
            <a:ext cx="8048960" cy="8215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20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AA57E-FFC2-6F1A-A384-EEC51F4A5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Coaching for Leaders with Dave </a:t>
            </a:r>
            <a:r>
              <a:rPr lang="en-US" dirty="0" err="1"/>
              <a:t>Stachowiak</a:t>
            </a:r>
            <a:endParaRPr lang="en-US" dirty="0"/>
          </a:p>
          <a:p>
            <a:r>
              <a:rPr lang="en-US" dirty="0"/>
              <a:t>At the Table with Patrick </a:t>
            </a:r>
            <a:r>
              <a:rPr lang="en-US" dirty="0" err="1"/>
              <a:t>Leoncini</a:t>
            </a:r>
            <a:endParaRPr lang="en-US" dirty="0"/>
          </a:p>
          <a:p>
            <a:r>
              <a:rPr lang="en-US" dirty="0"/>
              <a:t>Masters of Scale with Reid Hoffman</a:t>
            </a:r>
          </a:p>
          <a:p>
            <a:r>
              <a:rPr lang="en-US" dirty="0"/>
              <a:t>Fixable with Anne Morris &amp; Frances Frei</a:t>
            </a:r>
          </a:p>
          <a:p>
            <a:r>
              <a:rPr lang="en-US" dirty="0"/>
              <a:t>For Immediate Release with Shel Holtz &amp; Neville Hobson</a:t>
            </a:r>
          </a:p>
          <a:p>
            <a:r>
              <a:rPr lang="en-US" dirty="0"/>
              <a:t>Think Fast, Talk Smart with Matt Abrahams</a:t>
            </a:r>
          </a:p>
          <a:p>
            <a:r>
              <a:rPr lang="en-US" dirty="0"/>
              <a:t>Mojo Crowe Originals with Ben Crowe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04402-FC7A-816B-24D0-65D4D26D7E1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Mastering Uncertainty: How Great Founders, Entrepreneurs &amp; Business Leaders Thrive in an Unpredictable World by Matt Watkinson &amp; Csaba </a:t>
            </a:r>
            <a:r>
              <a:rPr lang="en-US" dirty="0" err="1"/>
              <a:t>Konkoly</a:t>
            </a:r>
            <a:endParaRPr lang="en-US" dirty="0"/>
          </a:p>
          <a:p>
            <a:r>
              <a:rPr lang="en-US" dirty="0"/>
              <a:t>How to Work with (Almost) Anyone by Michael Bungay Stanier</a:t>
            </a:r>
          </a:p>
          <a:p>
            <a:r>
              <a:rPr lang="en-US" dirty="0"/>
              <a:t>Business Model Generation by Alexander Osterwalder &amp; Yves Pigneur</a:t>
            </a:r>
          </a:p>
          <a:p>
            <a:r>
              <a:rPr lang="en-US" dirty="0"/>
              <a:t>Zag: The #1 Strategy of High Performance Brands by Marty </a:t>
            </a:r>
            <a:r>
              <a:rPr lang="en-US" dirty="0" err="1"/>
              <a:t>Neumier</a:t>
            </a:r>
            <a:endParaRPr lang="en-US" dirty="0"/>
          </a:p>
          <a:p>
            <a:r>
              <a:rPr lang="en-US" dirty="0"/>
              <a:t>Re-Align: A Leadership Blueprint for Overcoming Disruption &amp; Improving Performance by Jonathan Trevor</a:t>
            </a:r>
          </a:p>
          <a:p>
            <a:r>
              <a:rPr lang="en-US" dirty="0"/>
              <a:t>The IABC Guide for Practical Business Communications: A Global Standard Primer  edited by Tamara Gillis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9AD38-11B8-5467-1150-02E3B816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Zora’s Recommendations – Podcasts &amp; Books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3A4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title"/>
          </p:nvPr>
        </p:nvSpPr>
        <p:spPr>
          <a:xfrm>
            <a:off x="831850" y="116109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Calibri"/>
              <a:buNone/>
            </a:pPr>
            <a:r>
              <a:rPr lang="en-US" sz="10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Q&amp;A</a:t>
            </a:r>
            <a:endParaRPr sz="10000">
              <a:solidFill>
                <a:schemeClr val="lt1"/>
              </a:solidFill>
            </a:endParaRPr>
          </a:p>
        </p:txBody>
      </p:sp>
      <p:pic>
        <p:nvPicPr>
          <p:cNvPr id="88" name="Google Shape;88;p25" descr="A black and white logo&#10;&#10;Description automatically generated with medium confidence"/>
          <p:cNvPicPr preferRelativeResize="0"/>
          <p:nvPr/>
        </p:nvPicPr>
        <p:blipFill rotWithShape="1">
          <a:blip r:embed="rId3">
            <a:alphaModFix amt="17000"/>
          </a:blip>
          <a:srcRect b="24870"/>
          <a:stretch/>
        </p:blipFill>
        <p:spPr>
          <a:xfrm>
            <a:off x="-1650998" y="-453525"/>
            <a:ext cx="8048960" cy="821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3A4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3"/>
          <p:cNvSpPr txBox="1"/>
          <p:nvPr/>
        </p:nvSpPr>
        <p:spPr>
          <a:xfrm>
            <a:off x="838200" y="1478697"/>
            <a:ext cx="105156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Calibri"/>
              <a:buNone/>
            </a:pPr>
            <a:r>
              <a:rPr lang="en-US" sz="5400" b="0" i="0" u="none" strike="noStrike" cap="none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Join us</a:t>
            </a:r>
            <a:endParaRPr sz="70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AU" sz="2100" b="1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March mingle – Thursday 21 March 2024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lang="en-AU" sz="2100" b="1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Learn more and register through </a:t>
            </a:r>
            <a:r>
              <a:rPr lang="en-US" sz="2100" b="1" i="0" u="sng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www.iabcvic.com.au/events</a:t>
            </a:r>
            <a:endParaRPr sz="2100" b="1" i="0" u="sng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Calibri"/>
              <a:buNone/>
            </a:pP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53" descr="A black and white logo&#10;&#10;Description automatically generated with medium confidence"/>
          <p:cNvPicPr preferRelativeResize="0"/>
          <p:nvPr/>
        </p:nvPicPr>
        <p:blipFill rotWithShape="1">
          <a:blip r:embed="rId3">
            <a:alphaModFix amt="17000"/>
          </a:blip>
          <a:srcRect b="24870"/>
          <a:stretch/>
        </p:blipFill>
        <p:spPr>
          <a:xfrm>
            <a:off x="6456682" y="-453525"/>
            <a:ext cx="8048960" cy="821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3A4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831850" y="116109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Calibri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Thank you</a:t>
            </a:r>
            <a:endParaRPr sz="5400" b="0" i="0" u="none" strike="noStrike" cap="none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00" name="Google Shape;100;p15" descr="A black background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50" y="5563870"/>
            <a:ext cx="2494280" cy="55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A black and white logo&#10;&#10;Description automatically generated with medium confidence"/>
          <p:cNvPicPr preferRelativeResize="0"/>
          <p:nvPr/>
        </p:nvPicPr>
        <p:blipFill rotWithShape="1">
          <a:blip r:embed="rId4">
            <a:alphaModFix amt="17000"/>
          </a:blip>
          <a:srcRect b="24870"/>
          <a:stretch/>
        </p:blipFill>
        <p:spPr>
          <a:xfrm>
            <a:off x="6456682" y="-453525"/>
            <a:ext cx="8048960" cy="821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305</Words>
  <Application>Microsoft Office PowerPoint</Application>
  <PresentationFormat>Widescreen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Open Sans Light</vt:lpstr>
      <vt:lpstr>Calibri</vt:lpstr>
      <vt:lpstr>Open Sans ExtraBold</vt:lpstr>
      <vt:lpstr>Open Sans ExtraBold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Zora’s Recommendations – Podcasts &amp; Books</vt:lpstr>
      <vt:lpstr>Q&amp;A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Waxman</dc:creator>
  <cp:lastModifiedBy>Rebecca Blewitt</cp:lastModifiedBy>
  <cp:revision>4</cp:revision>
  <dcterms:created xsi:type="dcterms:W3CDTF">2020-11-27T21:38:39Z</dcterms:created>
  <dcterms:modified xsi:type="dcterms:W3CDTF">2024-02-12T02:25:05Z</dcterms:modified>
</cp:coreProperties>
</file>